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7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4033-1C6F-E428-8DC6-47EF7667D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32943-1F6C-4EFC-F797-C82FDC5F8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47C26-AD87-F339-4A7B-E60416C0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99845-4A03-ECE6-265E-73D95DD5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DF8C-6567-1210-A882-41EF7D12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4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B37E-D9D8-BE1E-F816-96CA6F69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8F6CC-1EFD-6681-244F-53DAACF61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6C9C-8BC7-9F2C-A51B-78351104B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00D2F-EE6E-03BC-AFFB-23BA1D07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00BF-3E5F-45ED-6BFF-520C2299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8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B57115-2252-9322-8827-63E8682DB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0A549-C9F8-F482-77E6-52F94FA6A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BA53E-0A5B-06FF-E1D4-23CD3FD1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26A9-3593-7202-26DF-8A97806A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0C528-18C0-1F63-276A-B6D454C6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8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4C62-DF8C-468A-7098-9657600F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566ED-45BA-F30F-2E5C-EFF6195B0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04D42-0CAE-8E41-4734-3093C233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6BA8E-78D6-07C0-E91D-2F000435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C06E-0855-3DA3-B45D-CF289FE4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2878-975E-B846-C6C6-3DBE8CD5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D627F-BD89-0E3A-EEF9-F8D9ECE9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8DBC8-F9BE-5FBD-FDD8-5DB281F7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2B2E7-2259-3A74-260D-E292B95A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56E48-CF6C-D2FA-D30D-BB7DFAACC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2F93-6466-2AFB-BE76-E5E6195B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9B09E-2F0F-D799-F8C5-47796372B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58C17-FE4C-2F7C-FF8D-8C5248C74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FE946-5664-6D16-4623-0FF78041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F1A04-AB78-D534-C3E5-3C9032D6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09D70-E3BF-5D26-161E-14398F03E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0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64A8-A97C-1CC0-6F74-3627E4D6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1FC03-1C55-D32B-A78F-ECE60A1BF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F0DF5-11E2-93CD-6F2A-C42161684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7EB4E-C89A-DFB0-52FD-D6AE3CC8B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1982D-F895-DE0C-AA9C-4F1BFF7B0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ABADC1-E82F-5752-ADDC-BE0079D1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BE5CE-ED26-B218-6E8A-E3365E0A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B13ADC-8D7E-1162-E602-6C53440A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5CB9-DD9B-2284-3C80-D8A456E5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B98E3-C0B3-344E-0899-3C97E9BE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A4ED5-74BF-D1C2-AE68-9C31A677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83CB0-919F-B87A-9E95-DCA65F22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28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C38E3-D0C9-1DDF-F1C2-63AACC37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51D5C-3490-02B7-3AA9-F15E3CFF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C1EDF-5FDA-9418-C303-E2FFBCCA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93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B6D7-ED15-45D4-719A-763CC6957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0A252-EC32-1560-5CC9-01E2ADA62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6EA42-7A0B-7AD3-F418-9865BCC74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F7A70-2B5A-BA21-5121-4196C4E6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75B94-C661-DD7D-800B-327A0A556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B421B-ABA5-B59D-898C-532A2869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0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BC44-9B78-E5BB-2E7E-46D78133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B163C-9635-5B91-7BC5-A507CBCF5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4A633-A0E7-B96F-441A-8674BD3DF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18097-AAA0-5504-8EEA-3CB76C9A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1A6EA-BA72-3898-8D2A-C63027EE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AB164-7F44-9B22-8558-7E0F1DDAD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1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B7D4F-F089-B958-2383-46514033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2D05B-DB01-9AAB-836E-75908711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18EC-667D-B3D7-8868-497BEC688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CADEC-61B2-4D1F-989A-46879706420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FD82D-0A63-CBE4-85B5-53D4B8974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04EF-8CB2-0D55-5B7C-33FB127D5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F026A-A9EB-4403-AE5B-860A1B942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5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5A47-A3D5-F2DD-BE12-7B230CCF0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72BFB-2E09-2B4B-936C-CBE3C00A17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5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B5355-EFF0-BBA1-2886-F3FE82FA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17" y="0"/>
            <a:ext cx="9612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7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14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995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884CF-7AA7-BC0B-AC40-7DFD4914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1090286"/>
            <a:ext cx="8678486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03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9D056-91F9-D1E1-E492-CCA11F6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9" y="708660"/>
            <a:ext cx="10814799" cy="5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74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2E679-37E5-B4CA-68A3-7A304349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5" y="0"/>
            <a:ext cx="10648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9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C1EDE-8BD6-0EA6-67AE-AC032A97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0"/>
            <a:ext cx="11944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7C4F3-9706-26F6-4ECA-513CE245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90"/>
            <a:ext cx="12192000" cy="65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6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28D59-2FE9-818D-51C8-0F96F888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83" y="0"/>
            <a:ext cx="115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4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C3398-EA25-3D32-1144-721D21DE0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43"/>
            <a:ext cx="12192000" cy="64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6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61BAB-0338-B1AD-0404-4DD5F6D7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490127"/>
            <a:ext cx="9707330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03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58917-5EF1-9DA3-7AED-36E6204C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82" y="0"/>
            <a:ext cx="11497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55169-DDC1-742F-EF00-2E4D1669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056"/>
            <a:ext cx="12192000" cy="62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75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AFC8A-7493-9496-826F-41BA40FA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64"/>
            <a:ext cx="12192000" cy="64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18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BEF289-25D2-C177-04CA-37DBB3C8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520"/>
            <a:ext cx="12192000" cy="62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4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3911B-0D55-9C5C-86CF-4E5DC42A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680"/>
            <a:ext cx="12192000" cy="530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84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4E706-6626-CEDA-AD96-6A502B92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7"/>
            <a:ext cx="12192000" cy="68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34430-3963-124F-892E-CAC63504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93"/>
            <a:ext cx="12192000" cy="65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53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AA4EB-BAE1-E23E-09E5-EF369E82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89"/>
            <a:ext cx="12192000" cy="62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4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38308-D826-CFB0-ACD4-A48E4C2A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57" y="0"/>
            <a:ext cx="11524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5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BB7A3-5740-D755-C44D-9FCFE6A5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66" y="0"/>
            <a:ext cx="10290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C0E1-F276-0DDF-3FF1-D7627D22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880707"/>
            <a:ext cx="973590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E31FA-2910-80CC-E3A0-C1C3C2F7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1433234"/>
            <a:ext cx="7154273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50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19208-BEE7-0AD1-04FA-58814B78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006"/>
            <a:ext cx="12192000" cy="617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32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775AC-01E9-D211-A4D8-B1610800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449"/>
            <a:ext cx="12192000" cy="6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85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EBDC2-E59E-E658-3A73-E3269D1B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795"/>
            <a:ext cx="12192000" cy="59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8242A-2140-DBB7-1814-C485BCDF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94"/>
            <a:ext cx="12192000" cy="57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7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697FC-5D32-2671-915C-6EAE46B3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602"/>
            <a:ext cx="12192000" cy="486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0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281AB-F0C6-FD3E-0467-CBEED465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406"/>
            <a:ext cx="12192000" cy="52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37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8BD5A-7027-6992-CBCA-25E194A9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656838"/>
            <a:ext cx="10412278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77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84667-19D0-6DE0-6872-FCBE994CD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02" y="0"/>
            <a:ext cx="9632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89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61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37597-38FE-7F82-D548-315CDC74E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6" y="222482"/>
            <a:ext cx="10732513" cy="62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93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33DCB-6E70-021C-7789-C628AECC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0"/>
            <a:ext cx="987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7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C06A1-9580-4241-5E3A-FDD962F6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826"/>
            <a:ext cx="12192000" cy="58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FA758-E3CA-A6DC-3DC0-CC8761DD3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709233"/>
            <a:ext cx="985022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4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3ED5B-1003-5A39-8A0F-92F6A44B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97" y="0"/>
            <a:ext cx="8971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8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B401E-C736-06FE-F00E-96CEF9E0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485364"/>
            <a:ext cx="9888330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7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A3A55-634F-222E-DE32-0ADE076B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80495"/>
            <a:ext cx="9850225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5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D54D7-2ED2-15A1-E724-4D75DB5CA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0"/>
            <a:ext cx="965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59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0</Words>
  <Application>Microsoft Office PowerPoint</Application>
  <PresentationFormat>Widescreen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YiJou.Jan</dc:creator>
  <cp:lastModifiedBy>YiJou.Jan</cp:lastModifiedBy>
  <cp:revision>2</cp:revision>
  <dcterms:created xsi:type="dcterms:W3CDTF">2022-09-04T15:24:27Z</dcterms:created>
  <dcterms:modified xsi:type="dcterms:W3CDTF">2022-09-06T00:07:28Z</dcterms:modified>
</cp:coreProperties>
</file>